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6405"/>
  </p:normalViewPr>
  <p:slideViewPr>
    <p:cSldViewPr snapToGrid="0">
      <p:cViewPr>
        <p:scale>
          <a:sx n="81" d="100"/>
          <a:sy n="81" d="100"/>
        </p:scale>
        <p:origin x="283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 b="1" i="0">
                <a:latin typeface="Avenir Black" panose="02000503020000020003" pitchFamily="2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z="2400" dirty="0">
                <a:solidFill>
                  <a:schemeClr val="bg2"/>
                </a:solidFill>
              </a:rPr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213B-18C0-8D49-9171-9D7BE6B5A170}" type="datetimeFigureOut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B545-FC5E-8042-A75E-78792664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5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4138083"/>
            <a:ext cx="4337685" cy="9863033"/>
          </a:xfrm>
        </p:spPr>
        <p:txBody>
          <a:bodyPr>
            <a:normAutofit/>
          </a:bodyPr>
          <a:lstStyle>
            <a:lvl1pPr>
              <a:defRPr sz="2400">
                <a:latin typeface="Avenir Book" panose="02000503020000020003" pitchFamily="2" charset="0"/>
              </a:defRPr>
            </a:lvl1pPr>
            <a:lvl2pPr>
              <a:defRPr sz="2000">
                <a:latin typeface="Avenir Book" panose="02000503020000020003" pitchFamily="2" charset="0"/>
              </a:defRPr>
            </a:lvl2pPr>
            <a:lvl3pPr>
              <a:defRPr sz="1800">
                <a:latin typeface="Avenir Book" panose="02000503020000020003" pitchFamily="2" charset="0"/>
              </a:defRPr>
            </a:lvl3pPr>
            <a:lvl4pPr>
              <a:defRPr sz="1600">
                <a:latin typeface="Avenir Book" panose="02000503020000020003" pitchFamily="2" charset="0"/>
              </a:defRPr>
            </a:lvl4pPr>
            <a:lvl5pPr>
              <a:defRPr sz="16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213B-18C0-8D49-9171-9D7BE6B5A170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B545-FC5E-8042-A75E-7879266412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62E212-6D0D-BD83-F08C-44749E3A5A3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77885" y="4138083"/>
            <a:ext cx="389471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3F12A7-B556-3215-FF42-97382F235B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477885" y="8341115"/>
            <a:ext cx="389471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804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2B0F03-4F65-7A52-2710-FA2A20157663}"/>
              </a:ext>
            </a:extLst>
          </p:cNvPr>
          <p:cNvSpPr/>
          <p:nvPr userDrawn="1"/>
        </p:nvSpPr>
        <p:spPr>
          <a:xfrm>
            <a:off x="0" y="0"/>
            <a:ext cx="10058400" cy="3832229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4138083"/>
            <a:ext cx="4337685" cy="98630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213B-18C0-8D49-9171-9D7BE6B5A170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B545-FC5E-8042-A75E-7879266412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62E212-6D0D-BD83-F08C-44749E3A5A3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77885" y="4138083"/>
            <a:ext cx="389471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B3F12A7-B556-3215-FF42-97382F235B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477885" y="8341115"/>
            <a:ext cx="389471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B8210C0-9D4E-B14D-C2DE-509ED5882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2749769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8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 b="1" i="0">
                <a:solidFill>
                  <a:schemeClr val="tx1"/>
                </a:solidFill>
                <a:latin typeface="Avenir Black" panose="02000503020000020003" pitchFamily="2" charset="0"/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800" dirty="0">
                <a:solidFill>
                  <a:schemeClr val="bg2"/>
                </a:solidFill>
              </a:rPr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213B-18C0-8D49-9171-9D7BE6B5A170}" type="datetimeFigureOut">
              <a:rPr lang="en-US" smtClean="0"/>
              <a:t>2/27/24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B545-FC5E-8042-A75E-78792664126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97233AE-AAD3-B286-5581-450AE22BA21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91515" y="656946"/>
            <a:ext cx="8670132" cy="71154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848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827621"/>
            <a:ext cx="4337685" cy="3899012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6160168"/>
            <a:ext cx="4274820" cy="683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6127305"/>
            <a:ext cx="4274820" cy="68636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213B-18C0-8D49-9171-9D7BE6B5A170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B545-FC5E-8042-A75E-7879266412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51B4E8-6CD5-94DA-9F58-9965C18903F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6277" y="5107961"/>
            <a:ext cx="4274820" cy="827617"/>
          </a:xfrm>
        </p:spPr>
        <p:txBody>
          <a:bodyPr/>
          <a:lstStyle>
            <a:lvl1pPr marL="0" indent="0">
              <a:buNone/>
              <a:defRPr sz="2640" b="1" i="0">
                <a:solidFill>
                  <a:schemeClr val="tx1"/>
                </a:solidFill>
                <a:latin typeface="Avenir Black" panose="02000503020000020003" pitchFamily="2" charset="0"/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800" dirty="0">
                <a:solidFill>
                  <a:schemeClr val="bg2"/>
                </a:solidFill>
              </a:rPr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6F720CB-5528-F918-B507-5195445894A6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065772" y="5107961"/>
            <a:ext cx="4274820" cy="827617"/>
          </a:xfrm>
        </p:spPr>
        <p:txBody>
          <a:bodyPr/>
          <a:lstStyle>
            <a:lvl1pPr marL="0" indent="0">
              <a:buNone/>
              <a:defRPr sz="2640" b="1" i="0">
                <a:solidFill>
                  <a:schemeClr val="tx1"/>
                </a:solidFill>
                <a:latin typeface="Avenir Black" panose="02000503020000020003" pitchFamily="2" charset="0"/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800" dirty="0">
                <a:solidFill>
                  <a:schemeClr val="bg2"/>
                </a:solidFill>
              </a:rPr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100D0A-7DA8-3A53-BE5F-B91DC4EB99D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092065" y="827621"/>
            <a:ext cx="428053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339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1F81762-0DED-7FD2-7C5F-55D485317D35}"/>
              </a:ext>
            </a:extLst>
          </p:cNvPr>
          <p:cNvSpPr/>
          <p:nvPr userDrawn="1"/>
        </p:nvSpPr>
        <p:spPr>
          <a:xfrm>
            <a:off x="2602523" y="14401800"/>
            <a:ext cx="4951604" cy="8088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827621"/>
            <a:ext cx="4337685" cy="3899012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6127305"/>
            <a:ext cx="4274820" cy="68636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213B-18C0-8D49-9171-9D7BE6B5A170}" type="datetimeFigureOut">
              <a:rPr lang="en-US" smtClean="0"/>
              <a:t>2/27/24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B545-FC5E-8042-A75E-7879266412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6F720CB-5528-F918-B507-5195445894A6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5065772" y="4976177"/>
            <a:ext cx="4274820" cy="959402"/>
          </a:xfrm>
        </p:spPr>
        <p:txBody>
          <a:bodyPr/>
          <a:lstStyle>
            <a:lvl1pPr marL="0" indent="0">
              <a:buNone/>
              <a:defRPr sz="2640" b="1" i="0">
                <a:solidFill>
                  <a:schemeClr val="tx1"/>
                </a:solidFill>
                <a:latin typeface="Avenir Black" panose="02000503020000020003" pitchFamily="2" charset="0"/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800" dirty="0">
                <a:solidFill>
                  <a:schemeClr val="bg2"/>
                </a:solidFill>
              </a:rPr>
              <a:t>Click to edit Master title style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3100D0A-7DA8-3A53-BE5F-B91DC4EB99D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2094" y="4976176"/>
            <a:ext cx="428053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7B8B5D2-A0A1-80D6-3694-27AC966E72C1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12094" y="9095877"/>
            <a:ext cx="4280535" cy="38990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0F51072-2C7C-29F2-A867-D45638E57F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162071" y="1751148"/>
            <a:ext cx="4300027" cy="32250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B369C49-C3EB-73C3-3F4D-160233CBE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64205" y="14730186"/>
            <a:ext cx="951274" cy="23851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4ADF293-8828-C7E8-5467-12447AE377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302000" y="14680243"/>
            <a:ext cx="1093229" cy="3416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3001D34-6FA9-AD27-518E-22576EB458C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632201" y="14647910"/>
            <a:ext cx="1249552" cy="3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4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321557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A213B-18C0-8D49-9171-9D7BE6B5A170}" type="datetimeFigureOut">
              <a:rPr lang="en-US" smtClean="0"/>
              <a:t>2/27/24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321557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321557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B545-FC5E-8042-A75E-78792664126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CD7E058-0A91-A32C-799C-9BDF5D76174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2705126" y="14407730"/>
            <a:ext cx="1099448" cy="8245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DCD9-3E7A-0C48-7335-59384753930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236579" y="14730186"/>
            <a:ext cx="951274" cy="2385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4860EA-6936-CF2E-1865-E12359A33589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974374" y="14680243"/>
            <a:ext cx="1093229" cy="3416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056ED12-BC7A-BC74-43B6-26A54A6E2D3D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304575" y="14647910"/>
            <a:ext cx="1249552" cy="3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1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73" r:id="rId6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venir Book" panose="02000503020000020003" pitchFamily="2" charset="0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Avenir Book" panose="02000503020000020003" pitchFamily="2" charset="0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Avenir Book" panose="02000503020000020003" pitchFamily="2" charset="0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Avenir Book" panose="02000503020000020003" pitchFamily="2" charset="0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000000"/>
          </a:solidFill>
          <a:latin typeface="Avenir Book" panose="02000503020000020003" pitchFamily="2" charset="0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96" userDrawn="1">
          <p15:clr>
            <a:srgbClr val="F26B43"/>
          </p15:clr>
        </p15:guide>
        <p15:guide id="2" pos="3168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59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8D2BC68-9A72-CFCC-22E8-AD2907F6D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C33B5B3-62B7-988C-7A89-165638EC9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BF749D8-7F21-8A4F-9BCE-B11D4542FB7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620A6F3-4A0B-4050-DD48-9CA7C7BBE0CB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8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PDFA">
      <a:dk1>
        <a:srgbClr val="1B75BA"/>
      </a:dk1>
      <a:lt1>
        <a:srgbClr val="FFFFFF"/>
      </a:lt1>
      <a:dk2>
        <a:srgbClr val="06596E"/>
      </a:dk2>
      <a:lt2>
        <a:srgbClr val="49C0B6"/>
      </a:lt2>
      <a:accent1>
        <a:srgbClr val="76ACD6"/>
      </a:accent1>
      <a:accent2>
        <a:srgbClr val="D1E3F1"/>
      </a:accent2>
      <a:accent3>
        <a:srgbClr val="699CA8"/>
      </a:accent3>
      <a:accent4>
        <a:srgbClr val="CDDEE2"/>
      </a:accent4>
      <a:accent5>
        <a:srgbClr val="A2D7D3"/>
      </a:accent5>
      <a:accent6>
        <a:srgbClr val="DFF1F0"/>
      </a:accent6>
      <a:hlink>
        <a:srgbClr val="1B75BA"/>
      </a:hlink>
      <a:folHlink>
        <a:srgbClr val="06596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2609</TotalTime>
  <Words>6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Avenir Book</vt:lpstr>
      <vt:lpstr>Calibri</vt:lpstr>
      <vt:lpstr>Office Theme</vt:lpstr>
      <vt:lpstr>Click to edit Master title style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edit Master title style</dc:title>
  <dc:creator>Scott Cole</dc:creator>
  <cp:lastModifiedBy>Scott Cole</cp:lastModifiedBy>
  <cp:revision>2</cp:revision>
  <dcterms:created xsi:type="dcterms:W3CDTF">2024-02-27T16:21:36Z</dcterms:created>
  <dcterms:modified xsi:type="dcterms:W3CDTF">2024-02-29T11:51:15Z</dcterms:modified>
</cp:coreProperties>
</file>